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Predicting Hospital Bed Occupancy Rates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machine learning solution for healthcare resource management. Revolutionizing hospital capacity planning. Addressing the economic impact of sleep deprivation by improving resource allocation.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02593"/>
            <a:ext cx="34234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Prashant Mani Tripathi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1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1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transforms hospital resource management.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79063"/>
            <a:ext cx="2152055" cy="13246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6067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2058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57217" y="3714036"/>
            <a:ext cx="3353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operational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31684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60426"/>
            <a:ext cx="4304109" cy="13246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Patient Care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433304" y="5095399"/>
            <a:ext cx="3042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patient care quality.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69821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741789"/>
            <a:ext cx="6456164" cy="132468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2048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9686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7509272" y="6476762"/>
            <a:ext cx="39900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promising technology for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6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Hospital Bed Occupancy Challenge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7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Hospitals often face critical bed shortage periods.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9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deal with significant overcrowding.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Bed Shortages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8224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of hospitals experience critical bed shortage periods.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012406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424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Overcrowding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919901" y="475499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Emergency departments face 35-40% overcrowding.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42052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61764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Ineffective Forecasts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8224" y="66846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fail to capture complex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982"/>
            <a:ext cx="124884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Learning: A Game-Changing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26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offers a transformative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historical admission and release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External Factors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Incorporates holidays and seasonal variations.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717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872067" y="49706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accuracy within 6.24% mean absolute error.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0917"/>
            <a:ext cx="73521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 and Collection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7553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leverage comprehensive data for accurate predictions.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6285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2628543"/>
            <a:ext cx="34160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Electronic Health Records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1367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data source for patient information.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17306" y="39815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Historical Datasets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017306" y="4489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5-year historical patient encounter datasets.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3345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33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Anonymized Data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17306" y="58427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personal patient information is used.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6876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017306" y="66876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Data Points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7017306" y="71957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Admissions, discharges, and ward types included.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3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Model Architecture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33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combines advanced algorithms for optimal results.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9078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33511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RNN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87579" y="385929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Recurrent Neural Networks for core prediction.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4228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49026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SVM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587579" y="541079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 Machine for classification.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9378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87579" y="64541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587579" y="696229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enhanced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3053"/>
            <a:ext cx="5835253" cy="729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spc="-92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Capabilities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77954" y="1675805"/>
            <a:ext cx="75880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delivers accurate, timely predictions.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2281476"/>
            <a:ext cx="1111448" cy="1333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22778" y="2503765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Occupancy Forecast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2222778" y="3001804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bed occupancy 1-2 days in advance.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3615214"/>
            <a:ext cx="1111448" cy="13337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22778" y="3837503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Admission Accuracy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2222778" y="4335542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accuracy in patient admission predictions.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4948952"/>
            <a:ext cx="1111448" cy="13337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22778" y="5171242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Monitoring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2222778" y="5669280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bed availability.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6282690"/>
            <a:ext cx="1111448" cy="13337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22778" y="6504980"/>
            <a:ext cx="2917627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Discharge Prediction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2222778" y="7003018"/>
            <a:ext cx="614326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expected discharge times.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64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Benefits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043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streamlines operations and improves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2389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33854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3149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 Waiting Times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194328" y="3657362"/>
            <a:ext cx="4185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emergency department delays.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423183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4360426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08089" y="48234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5368171" y="4587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Staffing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368171" y="5095399"/>
            <a:ext cx="4034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staff scheduling effectiveness.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66987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798463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95011" y="626149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7542014" y="6025277"/>
            <a:ext cx="31220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Minimize Inefficiencies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542014" y="6533436"/>
            <a:ext cx="37603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bed allocation inefficiencies.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585668"/>
            <a:ext cx="7654290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spc="-8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Performance Metrics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4855" y="2301478"/>
            <a:ext cx="76542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deliver high performance and accuracy.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298775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spc="-11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4.0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1181814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Mean Absolute Error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44855" y="4432697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error rate in admissions forecasting.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31544" y="2987754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spc="-11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0.82-0.90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5168622" y="3955971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AUROC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31544" y="4432697"/>
            <a:ext cx="366760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accuracy in predictions.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2738199" y="5858470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spc="-11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2s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3175159" y="6826687"/>
            <a:ext cx="2793444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738199" y="7303413"/>
            <a:ext cx="366748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than human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Developments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continue to innovate and expand our capabilities.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601986" y="44056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Integration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91382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hospital systems.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411" y="453580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270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Prediction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937790" y="37783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real-time forecasting.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70307" y="358473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541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Expansion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937790" y="60494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across multiple hospital networks.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4533" y="631090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spc="-3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2025-04-08T06:48:27Z</dcterms:created>
  <dcterms:modified xsi:type="dcterms:W3CDTF">2025-04-08T06:48:27Z</dcterms:modified>
</cp:coreProperties>
</file>